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3" r:id="rId6"/>
    <p:sldId id="262" r:id="rId7"/>
    <p:sldId id="260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636F"/>
    <a:srgbClr val="93D1FF"/>
    <a:srgbClr val="F27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1770CB-7A0C-4A73-AEDD-6B3FA7DFDDA0}" type="datetimeFigureOut">
              <a:rPr lang="en-GB" smtClean="0"/>
              <a:t>15/06/2023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8AB65-8034-4406-94B0-73E3EA8D25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488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716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793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712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550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907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191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1312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8AB65-8034-4406-94B0-73E3EA8D251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486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4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07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5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8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34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076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624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723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76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02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8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715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1" r:id="rId6"/>
    <p:sldLayoutId id="2147483827" r:id="rId7"/>
    <p:sldLayoutId id="2147483828" r:id="rId8"/>
    <p:sldLayoutId id="2147483829" r:id="rId9"/>
    <p:sldLayoutId id="2147483830" r:id="rId10"/>
    <p:sldLayoutId id="21474838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BD42DD20-4D8A-04BC-66AC-CF21F6293453}"/>
              </a:ext>
            </a:extLst>
          </p:cNvPr>
          <p:cNvSpPr txBox="1"/>
          <p:nvPr/>
        </p:nvSpPr>
        <p:spPr>
          <a:xfrm>
            <a:off x="4102648" y="57005"/>
            <a:ext cx="86410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Solartracker</a:t>
            </a:r>
            <a:endParaRPr lang="en-GB" sz="88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467AF4C-8E77-43CD-6745-83B4D7AF14A6}"/>
              </a:ext>
            </a:extLst>
          </p:cNvPr>
          <p:cNvSpPr txBox="1"/>
          <p:nvPr/>
        </p:nvSpPr>
        <p:spPr>
          <a:xfrm>
            <a:off x="5104185" y="5695399"/>
            <a:ext cx="6637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Von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Patzelt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Templ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Köglberger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258384" y="3965321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6166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89453" y="-89442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539B2A-A065-9472-B46E-9B74722B519F}"/>
              </a:ext>
            </a:extLst>
          </p:cNvPr>
          <p:cNvSpPr txBox="1"/>
          <p:nvPr/>
        </p:nvSpPr>
        <p:spPr>
          <a:xfrm>
            <a:off x="5519442" y="330740"/>
            <a:ext cx="5418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Faced Problems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4E173-97AB-B87A-8CED-8B276FADA123}"/>
              </a:ext>
            </a:extLst>
          </p:cNvPr>
          <p:cNvSpPr txBox="1"/>
          <p:nvPr/>
        </p:nvSpPr>
        <p:spPr>
          <a:xfrm>
            <a:off x="5358936" y="1803762"/>
            <a:ext cx="6128425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-Power supply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-LCD-Case mounting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-Assembly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-Wiring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-AD-Converter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-Construction of the Gears</a:t>
            </a:r>
          </a:p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-Servo Movement</a:t>
            </a:r>
          </a:p>
          <a:p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863817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BEB3F-E08F-F96E-2CA7-D2D5BFC91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468" y="2915166"/>
            <a:ext cx="5695331" cy="394283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5461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A83BDC-792B-C7D7-B4DE-1FF28E7038C0}"/>
              </a:ext>
            </a:extLst>
          </p:cNvPr>
          <p:cNvSpPr txBox="1"/>
          <p:nvPr/>
        </p:nvSpPr>
        <p:spPr>
          <a:xfrm>
            <a:off x="6209468" y="1047281"/>
            <a:ext cx="61920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servos need to much current, so the voltage would drop to a level where the Arduino would reset itself.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20984" y="2122335"/>
            <a:ext cx="53884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The voltage drops too much to use only one power supply </a:t>
            </a:r>
          </a:p>
        </p:txBody>
      </p:sp>
    </p:spTree>
    <p:extLst>
      <p:ext uri="{BB962C8B-B14F-4D97-AF65-F5344CB8AC3E}">
        <p14:creationId xmlns:p14="http://schemas.microsoft.com/office/powerpoint/2010/main" val="2016606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733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LCD-Case mounting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20984" y="2122335"/>
            <a:ext cx="5388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3595754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733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Servo Movement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59894" y="2101810"/>
            <a:ext cx="53884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-The servos were said to move from 0-180°, but they do not fully reach these promises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A04551-D18E-7D65-5BD5-81C8B42A5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1747" y="2686585"/>
            <a:ext cx="3219450" cy="40862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17213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1C5F8-24C2-04AD-EE2D-DDCC0BDC2F8F}"/>
              </a:ext>
            </a:extLst>
          </p:cNvPr>
          <p:cNvSpPr txBox="1"/>
          <p:nvPr/>
        </p:nvSpPr>
        <p:spPr>
          <a:xfrm>
            <a:off x="2135750" y="123951"/>
            <a:ext cx="54615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111BD6-8C79-1F6C-B3D3-2CACBEDE88F7}"/>
              </a:ext>
            </a:extLst>
          </p:cNvPr>
          <p:cNvSpPr txBox="1"/>
          <p:nvPr/>
        </p:nvSpPr>
        <p:spPr>
          <a:xfrm>
            <a:off x="840440" y="2101810"/>
            <a:ext cx="538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-It was laborious to wire the LDR cables through the shaft</a:t>
            </a:r>
          </a:p>
          <a:p>
            <a:endParaRPr lang="en-GB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-Splitting the measuring wires from the servo wires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1E9B8B-84AD-CF48-533F-A7A80F06DB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91" t="13405" r="11307" b="11590"/>
          <a:stretch/>
        </p:blipFill>
        <p:spPr>
          <a:xfrm>
            <a:off x="7714035" y="3075049"/>
            <a:ext cx="3482502" cy="3344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E06DDD3-524D-8D11-7388-753C7EC7DD7C}"/>
              </a:ext>
            </a:extLst>
          </p:cNvPr>
          <p:cNvCxnSpPr>
            <a:cxnSpLocks/>
          </p:cNvCxnSpPr>
          <p:nvPr/>
        </p:nvCxnSpPr>
        <p:spPr>
          <a:xfrm>
            <a:off x="5486400" y="3179028"/>
            <a:ext cx="3287997" cy="105452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026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47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3872BC"/>
          </a:solidFill>
          <a:ln w="38100" cap="rnd">
            <a:solidFill>
              <a:srgbClr val="3872BC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78B28E4-DD8A-D1F2-2FF7-883428E29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72" r="416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23E524B-539A-456B-4797-660588DE1F2F}"/>
              </a:ext>
            </a:extLst>
          </p:cNvPr>
          <p:cNvSpPr/>
          <p:nvPr/>
        </p:nvSpPr>
        <p:spPr>
          <a:xfrm>
            <a:off x="5321030" y="4171415"/>
            <a:ext cx="4552544" cy="1152252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05665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118</Words>
  <Application>Microsoft Office PowerPoint</Application>
  <PresentationFormat>Widescreen</PresentationFormat>
  <Paragraphs>30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Black</vt:lpstr>
      <vt:lpstr>Calibri</vt:lpstr>
      <vt:lpstr>Modern Love</vt:lpstr>
      <vt:lpstr>The Hand</vt:lpstr>
      <vt:lpstr>Times New Roman</vt:lpstr>
      <vt:lpstr>SketchyVTI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Koeglberger Paul (s4ahme)</dc:creator>
  <cp:lastModifiedBy>Koeglberger Paul (s4ahme)</cp:lastModifiedBy>
  <cp:revision>14</cp:revision>
  <dcterms:created xsi:type="dcterms:W3CDTF">2023-06-15T11:58:45Z</dcterms:created>
  <dcterms:modified xsi:type="dcterms:W3CDTF">2023-06-15T13:51:32Z</dcterms:modified>
</cp:coreProperties>
</file>

<file path=docProps/thumbnail.jpeg>
</file>